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75414" autoAdjust="0"/>
  </p:normalViewPr>
  <p:slideViewPr>
    <p:cSldViewPr snapToGrid="0" snapToObjects="1">
      <p:cViewPr varScale="1">
        <p:scale>
          <a:sx n="77" d="100"/>
          <a:sy n="77" d="100"/>
        </p:scale>
        <p:origin x="176" y="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45AFA-5921-534E-BE46-444D54853934}" type="datetimeFigureOut">
              <a:rPr lang="en-US" smtClean="0"/>
              <a:t>5/17/16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2C83B-CD18-6346-B947-2483523CF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9900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CBD2B-E106-974A-ABCA-0ABF8638636D}" type="datetimeFigureOut">
              <a:rPr lang="en-US" smtClean="0"/>
              <a:t>5/17/16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F321F-8520-CE42-AC79-775D37ED0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638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8370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erythema </a:t>
            </a:r>
            <a:r>
              <a:rPr lang="en-GB" dirty="0" err="1" smtClean="0"/>
              <a:t>nodosum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- </a:t>
            </a:r>
            <a:r>
              <a:rPr lang="en-GB" dirty="0" err="1" smtClean="0"/>
              <a:t>Bechets</a:t>
            </a:r>
            <a:r>
              <a:rPr lang="en-GB" dirty="0" smtClean="0"/>
              <a:t>,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ReA</a:t>
            </a:r>
            <a:r>
              <a:rPr lang="en-GB" baseline="0" dirty="0" smtClean="0"/>
              <a:t>, Enteropathic spondyloarthropathy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119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ReA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41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This can be caused by a number of conditions that lead to a decrease in the amount of oxygen in your blood, such as lung disease and heart disease.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Clubbing of the fingers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272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Jaundice – Bilirubin – Bile duct obstruction or liver cell</a:t>
            </a:r>
            <a:r>
              <a:rPr lang="en-GB" baseline="0" dirty="0" smtClean="0"/>
              <a:t> damage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692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Dactylitis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571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Psoriasis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1030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Keratoderma Blennorrhagicum - </a:t>
            </a:r>
            <a:r>
              <a:rPr lang="en-GB" dirty="0" err="1" smtClean="0"/>
              <a:t>ReA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2860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Conjuctivitis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1761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Uvitis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6908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Gouty Tophi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215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Rheumatoid nodules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5923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Telangectasia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776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Discoid</a:t>
            </a:r>
            <a:r>
              <a:rPr lang="en-GB" baseline="0" dirty="0" smtClean="0"/>
              <a:t> lupus -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demarcated, pigmented or atrophic plaques (in photo) This is a form of lupus where only the skin is involved </a:t>
            </a:r>
          </a:p>
          <a:p>
            <a:endParaRPr lang="en-GB" dirty="0" smtClean="0"/>
          </a:p>
          <a:p>
            <a:r>
              <a:rPr lang="en-GB" dirty="0" smtClean="0"/>
              <a:t>Malar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8968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Helitope</a:t>
            </a:r>
            <a:r>
              <a:rPr lang="en-GB" dirty="0" smtClean="0"/>
              <a:t> rash – Dermatomyositis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399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Malar rash - SLE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5658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CutaneousVasculitis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6678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Paratoid</a:t>
            </a:r>
            <a:r>
              <a:rPr lang="en-GB" dirty="0" smtClean="0"/>
              <a:t> gland swelling</a:t>
            </a:r>
            <a:r>
              <a:rPr lang="en-GB" baseline="0" dirty="0" smtClean="0"/>
              <a:t> – </a:t>
            </a:r>
            <a:r>
              <a:rPr lang="en-GB" baseline="0" dirty="0" err="1" smtClean="0"/>
              <a:t>Sjogrens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9551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Calcinosis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0636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Sclerodactlyly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9142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Microstomina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1740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Gottrons</a:t>
            </a:r>
            <a:r>
              <a:rPr lang="en-GB" dirty="0" smtClean="0"/>
              <a:t> papules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16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dermoid is an overgrowth of normal, non-cancerous tissue in an abnormal location</a:t>
            </a:r>
          </a:p>
          <a:p>
            <a:endParaRPr lang="en-GB" dirty="0" smtClean="0"/>
          </a:p>
          <a:p>
            <a:r>
              <a:rPr lang="en-GB" dirty="0" smtClean="0"/>
              <a:t>Dermatoid cyst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413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Temporal arteritis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491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Sebaceous cyst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0928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Lyme disease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3519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Keratoderma conjunctivitis sicca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2905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Raynauds</a:t>
            </a:r>
            <a:r>
              <a:rPr lang="en-GB" dirty="0" smtClean="0"/>
              <a:t> </a:t>
            </a:r>
            <a:r>
              <a:rPr lang="en-GB" dirty="0" err="1" smtClean="0"/>
              <a:t>phenomino</a:t>
            </a:r>
            <a:r>
              <a:rPr lang="en-GB" dirty="0" smtClean="0"/>
              <a:t>/syndrome</a:t>
            </a:r>
            <a:r>
              <a:rPr lang="en-GB" baseline="0" dirty="0" smtClean="0"/>
              <a:t> – common in connective tissue diseases </a:t>
            </a:r>
            <a:r>
              <a:rPr lang="en-GB" baseline="0" dirty="0" err="1" smtClean="0"/>
              <a:t>ie</a:t>
            </a:r>
            <a:r>
              <a:rPr lang="en-GB" baseline="0" dirty="0" smtClean="0"/>
              <a:t> SLE, </a:t>
            </a:r>
            <a:r>
              <a:rPr lang="en-GB" baseline="0" dirty="0" err="1" smtClean="0"/>
              <a:t>Sjogrens</a:t>
            </a:r>
            <a:r>
              <a:rPr lang="en-GB" baseline="0" dirty="0" smtClean="0"/>
              <a:t>, CREST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1791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Umbilical hernia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68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Lipoma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618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Malignant melanoma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350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Basal cell carcinoma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815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Squamous</a:t>
            </a:r>
            <a:r>
              <a:rPr lang="en-GB" baseline="0" dirty="0" smtClean="0"/>
              <a:t> cell carcinoma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35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047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Livedo reticularis –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antiphospolipid</a:t>
            </a:r>
            <a:r>
              <a:rPr lang="en-GB" baseline="0" dirty="0" smtClean="0"/>
              <a:t> syndrome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F321F-8520-CE42-AC79-775D37ED082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17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BD87-66A1-F54A-A341-D97835E5130D}" type="datetime1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54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CC0F-1694-DF47-AB61-99DAEEEE8283}" type="datetime1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87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D169-ABF2-9542-85A2-FB1265F758B5}" type="datetime1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42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A06C-C86F-2B48-AD1D-72F8FAC26536}" type="datetime1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58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4238-7F80-2D40-94D1-A7F19DB133AE}" type="datetime1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22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4DC3-7E29-9C48-83D7-8EEEBE54579A}" type="datetime1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13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342C-0943-CD4B-883C-06E95A31A2E4}" type="datetime1">
              <a:rPr lang="en-GB" smtClean="0"/>
              <a:t>17/05/2016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51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B968-F37D-A542-A2A2-C0762F5CDB64}" type="datetime1">
              <a:rPr lang="en-GB" smtClean="0"/>
              <a:t>17/05/2016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4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FC4-6E7C-AF4F-A618-C056E7C2DB7E}" type="datetime1">
              <a:rPr lang="en-GB" smtClean="0"/>
              <a:t>17/05/2016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91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DEB2-602E-7F4C-A450-210316A672B1}" type="datetime1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56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66FB-2F26-E741-9A30-423D8BBBB3D8}" type="datetime1">
              <a:rPr lang="en-GB" smtClean="0"/>
              <a:t>17/05/2016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B89E2-4020-B540-99E7-9E57C357A3EC}" type="datetime1">
              <a:rPr lang="en-GB" smtClean="0"/>
              <a:t>17/05/2016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1C8D3-746A-CC45-9D34-4A80C9B358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7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7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8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0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1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2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3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4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5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6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8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30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1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32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33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34.jp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35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Dermatology for year 1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Josh Chambers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05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492" y="1668834"/>
            <a:ext cx="5626380" cy="396164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12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897" y="1725523"/>
            <a:ext cx="5037811" cy="377349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77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927" y="1530206"/>
            <a:ext cx="5625454" cy="421366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01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734" y="2123279"/>
            <a:ext cx="5795327" cy="335407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5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13</a:t>
            </a:fld>
            <a:endParaRPr lang="en-GB"/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715" y="1173880"/>
            <a:ext cx="6293461" cy="418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14</a:t>
            </a:fld>
            <a:endParaRPr lang="en-GB"/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33" y="910705"/>
            <a:ext cx="3517900" cy="2311400"/>
          </a:xfrm>
          <a:prstGeom prst="rect">
            <a:avLst/>
          </a:prstGeom>
        </p:spPr>
      </p:pic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287" y="2097500"/>
            <a:ext cx="3905757" cy="381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015" y="1661339"/>
            <a:ext cx="5934821" cy="475258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9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16</a:t>
            </a:fld>
            <a:endParaRPr lang="en-GB"/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685" y="1928170"/>
            <a:ext cx="5670677" cy="364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7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17</a:t>
            </a:fld>
            <a:endParaRPr lang="en-GB"/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228" y="1523429"/>
            <a:ext cx="4791568" cy="343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0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18</a:t>
            </a:fld>
            <a:endParaRPr lang="en-GB"/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48" y="1283512"/>
            <a:ext cx="6446863" cy="429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38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438" y="1300098"/>
            <a:ext cx="5290216" cy="433029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9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19</a:t>
            </a:fld>
            <a:endParaRPr lang="en-GB"/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160" y="1535944"/>
            <a:ext cx="5360483" cy="399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53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20</a:t>
            </a:fld>
            <a:endParaRPr lang="en-GB"/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96" y="1631194"/>
            <a:ext cx="5464286" cy="346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3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21</a:t>
            </a:fld>
            <a:endParaRPr lang="en-GB"/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85" y="1663631"/>
            <a:ext cx="6498002" cy="426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22</a:t>
            </a:fld>
            <a:endParaRPr lang="en-GB"/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614" y="1870428"/>
            <a:ext cx="5176573" cy="414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49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67" y="1283511"/>
            <a:ext cx="5727053" cy="381109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5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332" y="1725164"/>
            <a:ext cx="5212985" cy="390973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9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cintosh HD:private:var:folders:rc:s0dzszb55r35ttr0gv07ssrm0000gn:T:TemporaryItems:img012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054" y="1546043"/>
            <a:ext cx="4460055" cy="33640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4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cintosh HD:private:var:folders:rc:s0dzszb55r35ttr0gv07ssrm0000gn:T:TemporaryItems:92edb4c65f5544fe9dd28e1a2894d0c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96" y="2028489"/>
            <a:ext cx="5440431" cy="36967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7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cintosh HD:private:var:folders:rc:s0dzszb55r35ttr0gv07ssrm0000gn:T:TemporaryItems:9919e502634d4aa1bfa74b949818bbe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008" y="2066405"/>
            <a:ext cx="4248238" cy="26817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6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cintosh HD:private:var:folders:rc:s0dzszb55r35ttr0gv07ssrm0000gn:T:TemporaryItems:230px-Dermatomyositi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621" y="2218068"/>
            <a:ext cx="4555629" cy="349060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122"/>
          <a:stretch/>
        </p:blipFill>
        <p:spPr>
          <a:xfrm>
            <a:off x="2059943" y="1301917"/>
            <a:ext cx="4991766" cy="398732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9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621" y="1335369"/>
            <a:ext cx="5208041" cy="430137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5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30</a:t>
            </a:fld>
            <a:endParaRPr lang="en-GB"/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67" y="1757918"/>
            <a:ext cx="6068955" cy="339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46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31</a:t>
            </a:fld>
            <a:endParaRPr lang="en-GB"/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182" y="1689541"/>
            <a:ext cx="5809228" cy="385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87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32</a:t>
            </a:fld>
            <a:endParaRPr lang="en-GB"/>
          </a:p>
        </p:txBody>
      </p:sp>
      <p:pic>
        <p:nvPicPr>
          <p:cNvPr id="3" name="Picture 2" descr="kcs-1_200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226" y="366255"/>
            <a:ext cx="5094399" cy="621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33</a:t>
            </a:fld>
            <a:endParaRPr lang="en-GB"/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806" y="1236435"/>
            <a:ext cx="5991946" cy="435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863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34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1803400"/>
            <a:ext cx="4648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3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521" y="1933701"/>
            <a:ext cx="4851717" cy="334229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1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179" y="1807888"/>
            <a:ext cx="5044442" cy="350673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9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98" y="1409957"/>
            <a:ext cx="6826607" cy="444466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9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616" y="1836327"/>
            <a:ext cx="5215143" cy="35470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9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060" y="1541883"/>
            <a:ext cx="5802971" cy="377819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4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022" y="1692842"/>
            <a:ext cx="6251571" cy="410753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1C8D3-746A-CC45-9D34-4A80C9B358E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5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245</Words>
  <Application>Microsoft Macintosh PowerPoint</Application>
  <PresentationFormat>On-screen Show (4:3)</PresentationFormat>
  <Paragraphs>113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Dermatology for year 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UEA : University of East Anglia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Dermatology for year 1 </dc:title>
  <dc:creator>Josh Chambers</dc:creator>
  <cp:lastModifiedBy>Josh Chambers (MED)</cp:lastModifiedBy>
  <cp:revision>9</cp:revision>
  <cp:lastPrinted>2016-05-17T20:29:48Z</cp:lastPrinted>
  <dcterms:created xsi:type="dcterms:W3CDTF">2015-06-08T20:19:50Z</dcterms:created>
  <dcterms:modified xsi:type="dcterms:W3CDTF">2016-05-17T20:29:51Z</dcterms:modified>
</cp:coreProperties>
</file>